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fb7c359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fb7c359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fb7c359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fb7c359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fb7c359a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fb7c359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b7c359a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b7c359a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fb7c359a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fb7c359a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fb7c359a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fb7c359a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b7c359a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fb7c359a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25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8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8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8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8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8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8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8" y="0"/>
            <a:ext cx="7926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